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1" r:id="rId6"/>
    <p:sldId id="266" r:id="rId7"/>
    <p:sldId id="267" r:id="rId8"/>
    <p:sldId id="268" r:id="rId9"/>
    <p:sldId id="269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170" y="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Application of Computer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smtClean="0"/>
              <a:t>Lecture </a:t>
            </a:r>
            <a:r>
              <a:rPr lang="en-US" b="1" dirty="0"/>
              <a:t># </a:t>
            </a:r>
            <a:r>
              <a:rPr lang="en-US" b="1" dirty="0" smtClean="0"/>
              <a:t>25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40882393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US" b="1" dirty="0" smtClean="0"/>
              <a:t>TOPICS</a:t>
            </a:r>
            <a:br>
              <a:rPr lang="en-US" b="1" dirty="0" smtClean="0"/>
            </a:b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 </a:t>
            </a:r>
            <a:r>
              <a:rPr lang="en-US" b="1" dirty="0" smtClean="0"/>
              <a:t>    Introduction to Software Engineering        </a:t>
            </a:r>
          </a:p>
          <a:p>
            <a:pPr marL="0" indent="0">
              <a:buNone/>
            </a:pPr>
            <a:r>
              <a:rPr lang="en-US" b="1" dirty="0"/>
              <a:t> </a:t>
            </a:r>
            <a:r>
              <a:rPr lang="en-US" b="1" dirty="0" smtClean="0"/>
              <a:t>     Software Engineering Terms</a:t>
            </a:r>
          </a:p>
          <a:p>
            <a:pPr marL="0" indent="0">
              <a:buNone/>
            </a:pPr>
            <a:r>
              <a:rPr lang="en-US" b="1" dirty="0"/>
              <a:t> </a:t>
            </a:r>
            <a:r>
              <a:rPr lang="en-US" b="1" dirty="0" smtClean="0"/>
              <a:t>      Principles of Software Engineering</a:t>
            </a:r>
            <a:r>
              <a:rPr lang="en-US" dirty="0" smtClean="0"/>
              <a:t> 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 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23660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Introduction to </a:t>
            </a:r>
            <a:r>
              <a:rPr lang="en-US" b="1" dirty="0"/>
              <a:t>S</a:t>
            </a:r>
            <a:r>
              <a:rPr lang="en-US" b="1" dirty="0" smtClean="0"/>
              <a:t>oftware Engineering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Software engineering is the systematic application of engineering approaches to the development of software. Software engineering is a direct sub-field of engineering and has an overlap with computer science and management science</a:t>
            </a:r>
          </a:p>
        </p:txBody>
      </p:sp>
    </p:spTree>
    <p:extLst>
      <p:ext uri="{BB962C8B-B14F-4D97-AF65-F5344CB8AC3E}">
        <p14:creationId xmlns:p14="http://schemas.microsoft.com/office/powerpoint/2010/main" val="39481945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flipV="1">
            <a:off x="457200" y="609600"/>
            <a:ext cx="8229600" cy="579118"/>
          </a:xfrm>
        </p:spPr>
        <p:txBody>
          <a:bodyPr>
            <a:normAutofit fontScale="90000"/>
          </a:bodyPr>
          <a:lstStyle/>
          <a:p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1371600"/>
            <a:ext cx="8229600" cy="4525963"/>
          </a:xfrm>
        </p:spPr>
        <p:txBody>
          <a:bodyPr/>
          <a:lstStyle/>
          <a:p>
            <a:r>
              <a:rPr lang="en-US" sz="3600" b="1" dirty="0" smtClean="0"/>
              <a:t>Software Engineer</a:t>
            </a:r>
          </a:p>
          <a:p>
            <a:pPr marL="0" indent="0">
              <a:buNone/>
            </a:pPr>
            <a:r>
              <a:rPr lang="en-US" dirty="0" smtClean="0"/>
              <a:t>  A </a:t>
            </a:r>
            <a:r>
              <a:rPr lang="en-US" dirty="0"/>
              <a:t>software engineer is a person who applies the principles of software engineering to the design, development, maintenance, testing, and evaluation of computer software</a:t>
            </a:r>
          </a:p>
        </p:txBody>
      </p:sp>
    </p:spTree>
    <p:extLst>
      <p:ext uri="{BB962C8B-B14F-4D97-AF65-F5344CB8AC3E}">
        <p14:creationId xmlns:p14="http://schemas.microsoft.com/office/powerpoint/2010/main" val="6549407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01762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Basic Principles of Software Engineering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r>
              <a:rPr lang="en-US" b="1" dirty="0" smtClean="0"/>
              <a:t>1 .KISS </a:t>
            </a:r>
            <a:r>
              <a:rPr lang="en-US" b="1" dirty="0"/>
              <a:t>(Keep It Simple, Stupid!)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That just may be the engineer’s ultimate motto. Engineers tend to build complex systems which cause problems when it comes to their debugging and maintenance. </a:t>
            </a:r>
          </a:p>
        </p:txBody>
      </p:sp>
    </p:spTree>
    <p:extLst>
      <p:ext uri="{BB962C8B-B14F-4D97-AF65-F5344CB8AC3E}">
        <p14:creationId xmlns:p14="http://schemas.microsoft.com/office/powerpoint/2010/main" val="28249774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2.Consistency </a:t>
            </a:r>
            <a:r>
              <a:rPr lang="en-US" b="1" dirty="0"/>
              <a:t/>
            </a:r>
            <a:br>
              <a:rPr lang="en-US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/>
              <a:t>principle of consistency is a recognition of the fact that it is easier to do things in a familiar context. For example, coding style is a consistent manner of laying out code text</a:t>
            </a:r>
          </a:p>
        </p:txBody>
      </p:sp>
    </p:spTree>
    <p:extLst>
      <p:ext uri="{BB962C8B-B14F-4D97-AF65-F5344CB8AC3E}">
        <p14:creationId xmlns:p14="http://schemas.microsoft.com/office/powerpoint/2010/main" val="6378751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3. Incremental Development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A carefully planned incremental development process can also ease the handling of changes in requirements</a:t>
            </a:r>
          </a:p>
        </p:txBody>
      </p:sp>
    </p:spTree>
    <p:extLst>
      <p:ext uri="{BB962C8B-B14F-4D97-AF65-F5344CB8AC3E}">
        <p14:creationId xmlns:p14="http://schemas.microsoft.com/office/powerpoint/2010/main" val="40469122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4. Modularity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/>
              <a:t>principle of modularity is a specialization of the principle of separation of </a:t>
            </a:r>
            <a:r>
              <a:rPr lang="en-US" dirty="0" smtClean="0"/>
              <a:t>concerns.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22905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BEST OF LUCK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77909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43</TotalTime>
  <Words>209</Words>
  <Application>Microsoft Office PowerPoint</Application>
  <PresentationFormat>On-screen Show (4:3)</PresentationFormat>
  <Paragraphs>23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Civic</vt:lpstr>
      <vt:lpstr>Application of Computer</vt:lpstr>
      <vt:lpstr>TOPICS </vt:lpstr>
      <vt:lpstr>Introduction to Software Engineering</vt:lpstr>
      <vt:lpstr> </vt:lpstr>
      <vt:lpstr>Basic Principles of Software Engineering </vt:lpstr>
      <vt:lpstr>2.Consistency  </vt:lpstr>
      <vt:lpstr>3. Incremental Development</vt:lpstr>
      <vt:lpstr>4. Modularity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Grace</dc:creator>
  <cp:lastModifiedBy>Alia manawar</cp:lastModifiedBy>
  <cp:revision>10</cp:revision>
  <dcterms:created xsi:type="dcterms:W3CDTF">2006-08-16T00:00:00Z</dcterms:created>
  <dcterms:modified xsi:type="dcterms:W3CDTF">2020-04-07T12:01:48Z</dcterms:modified>
</cp:coreProperties>
</file>